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113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037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924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646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198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057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357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10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91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995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80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81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086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185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149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240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864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6159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8332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1728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862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47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993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2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469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734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984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231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820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000" dirty="0" smtClean="0"/>
              <a:t>Administrarea corespondenței</a:t>
            </a:r>
            <a:br>
              <a:rPr lang="ro-RO" sz="4000" dirty="0" smtClean="0"/>
            </a:br>
            <a:r>
              <a:rPr lang="ro-RO" sz="4000" dirty="0" smtClean="0"/>
              <a:t>- Redactarea unui email</a:t>
            </a:r>
            <a:endParaRPr lang="ro-RO" sz="400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Paraschiv </a:t>
            </a:r>
            <a:r>
              <a:rPr lang="ro-RO" dirty="0"/>
              <a:t>D</a:t>
            </a:r>
            <a:r>
              <a:rPr lang="ro-RO" dirty="0" smtClean="0"/>
              <a:t>aniela Carmen</a:t>
            </a:r>
          </a:p>
        </p:txBody>
      </p:sp>
      <p:sp>
        <p:nvSpPr>
          <p:cNvPr id="4" name="Dreptunghi 3"/>
          <p:cNvSpPr/>
          <p:nvPr/>
        </p:nvSpPr>
        <p:spPr>
          <a:xfrm>
            <a:off x="122830" y="136478"/>
            <a:ext cx="9021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DOMENIUL DE </a:t>
            </a:r>
            <a:r>
              <a:rPr lang="ro-RO" dirty="0"/>
              <a:t>PREGĂTIRE PROFESIONALĂ: ECONOMIC-COMERȚ</a:t>
            </a:r>
          </a:p>
          <a:p>
            <a:r>
              <a:rPr lang="ro-RO" dirty="0"/>
              <a:t>CALIFICAREA : TEHNICIAN ÎN ACTIVITĂȚI ECONOMICE, </a:t>
            </a:r>
            <a:r>
              <a:rPr lang="ro-RO" dirty="0" smtClean="0"/>
              <a:t>TEHNICIAN ÎN ADMINISTRAȚIE, </a:t>
            </a:r>
            <a:r>
              <a:rPr lang="ro-RO" dirty="0"/>
              <a:t>TEHNICIAN ACHIZIȚII ȘI CONTRACTĂRI, </a:t>
            </a:r>
            <a:r>
              <a:rPr lang="ro-RO" dirty="0" smtClean="0"/>
              <a:t>TEHNICIAN ÎN ACTIVITĂȚI DE COMERȚ </a:t>
            </a:r>
            <a:endParaRPr lang="ro-RO" dirty="0"/>
          </a:p>
          <a:p>
            <a:r>
              <a:rPr lang="ro-RO" dirty="0"/>
              <a:t>MODULUL :Etică și comunicare </a:t>
            </a:r>
            <a:r>
              <a:rPr lang="ro-RO" dirty="0" smtClean="0"/>
              <a:t>profesională</a:t>
            </a:r>
          </a:p>
          <a:p>
            <a:r>
              <a:rPr lang="ro-RO" dirty="0"/>
              <a:t>Clasa a X-a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805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62000" y="245204"/>
            <a:ext cx="10515600" cy="1325563"/>
          </a:xfrm>
        </p:spPr>
        <p:txBody>
          <a:bodyPr/>
          <a:lstStyle/>
          <a:p>
            <a:r>
              <a:rPr lang="ro-RO" dirty="0" smtClean="0"/>
              <a:t>Ce este un email ?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4728173"/>
          </a:xfrm>
        </p:spPr>
        <p:txBody>
          <a:bodyPr/>
          <a:lstStyle/>
          <a:p>
            <a:r>
              <a:rPr lang="ro-RO" dirty="0" smtClean="0"/>
              <a:t>Emailul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este un instrument esențial folosit practic zi de zi la locul de muncă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este un tip de comunicare formală, oficială, pe care trebuie să o stăpânești. </a:t>
            </a:r>
          </a:p>
          <a:p>
            <a:endParaRPr lang="ro-RO" dirty="0"/>
          </a:p>
          <a:p>
            <a:r>
              <a:rPr lang="ro-RO" dirty="0" smtClean="0"/>
              <a:t>Când destinatarul va deschide email-</a:t>
            </a:r>
            <a:r>
              <a:rPr lang="ro-RO" dirty="0" err="1" smtClean="0"/>
              <a:t>ul</a:t>
            </a:r>
            <a:r>
              <a:rPr lang="ro-RO" dirty="0" smtClean="0"/>
              <a:t>, este important să-și facă o primă impresie bună,</a:t>
            </a:r>
          </a:p>
          <a:p>
            <a:pPr marL="0" indent="0">
              <a:buNone/>
            </a:pPr>
            <a:r>
              <a:rPr lang="ro-RO" dirty="0" smtClean="0"/>
              <a:t> pentru a </a:t>
            </a:r>
            <a:r>
              <a:rPr lang="ro-RO" dirty="0"/>
              <a:t>f</a:t>
            </a:r>
            <a:r>
              <a:rPr lang="ro-RO" dirty="0" smtClean="0"/>
              <a:t>acilita comunicarea 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855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733090" y="14031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Până să începi să notezi</a:t>
            </a:r>
            <a:r>
              <a:rPr lang="ro-RO" dirty="0"/>
              <a:t> mesajul </a:t>
            </a:r>
            <a:r>
              <a:rPr lang="ro-RO" dirty="0" smtClean="0"/>
              <a:t>,  propriu </a:t>
            </a:r>
            <a:r>
              <a:rPr lang="ro-RO" dirty="0"/>
              <a:t>zis </a:t>
            </a:r>
            <a:r>
              <a:rPr lang="ro-RO" dirty="0" smtClean="0"/>
              <a:t>trebuie să mai faci câteva lucruri:</a:t>
            </a:r>
            <a:endParaRPr lang="ro-RO" dirty="0"/>
          </a:p>
        </p:txBody>
      </p:sp>
      <p:sp>
        <p:nvSpPr>
          <p:cNvPr id="6" name="Dreptunghi 5"/>
          <p:cNvSpPr/>
          <p:nvPr/>
        </p:nvSpPr>
        <p:spPr>
          <a:xfrm>
            <a:off x="733090" y="2049438"/>
            <a:ext cx="6320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/>
              <a:t>Asigură-te că ai un nume de utilizator pe înțelesul tuturor, optează pentru numele real, altfel mesajul tău poate să fie considerat spam sau să nu fie luat în serios. </a:t>
            </a:r>
            <a:endParaRPr lang="ro-RO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2" y="2958884"/>
            <a:ext cx="6841108" cy="3848123"/>
          </a:xfrm>
          <a:prstGeom prst="rect">
            <a:avLst/>
          </a:prstGeom>
        </p:spPr>
      </p:pic>
      <p:sp>
        <p:nvSpPr>
          <p:cNvPr id="8" name="Substituent conținut 7"/>
          <p:cNvSpPr>
            <a:spLocks noGrp="1"/>
          </p:cNvSpPr>
          <p:nvPr>
            <p:ph idx="1"/>
          </p:nvPr>
        </p:nvSpPr>
        <p:spPr>
          <a:xfrm>
            <a:off x="269823" y="269822"/>
            <a:ext cx="10747469" cy="1004341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Stabilirea adresei de email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978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73308" y="0"/>
            <a:ext cx="10515600" cy="1325563"/>
          </a:xfrm>
        </p:spPr>
        <p:txBody>
          <a:bodyPr/>
          <a:lstStyle/>
          <a:p>
            <a:r>
              <a:rPr lang="ro-RO" dirty="0" smtClean="0"/>
              <a:t> Reguli de redactare a unui email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420" y="958653"/>
            <a:ext cx="7745311" cy="4356737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 flipH="1">
            <a:off x="8629731" y="3702571"/>
            <a:ext cx="3437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/>
              <a:t>Dacă nu ai comunicat de mult timp cu persoana căreia îi trimiți email-</a:t>
            </a:r>
            <a:r>
              <a:rPr lang="ro-RO" dirty="0" err="1" smtClean="0"/>
              <a:t>ul</a:t>
            </a:r>
            <a:r>
              <a:rPr lang="ro-RO" dirty="0" smtClean="0"/>
              <a:t> sau nu vă cunoașteți deloc, prezintă-te și oferă-i detalii despre subiectele de discuție anterioare sau cu ce scop îi trimiți.</a:t>
            </a:r>
            <a:endParaRPr lang="ro-RO" dirty="0"/>
          </a:p>
        </p:txBody>
      </p:sp>
      <p:sp>
        <p:nvSpPr>
          <p:cNvPr id="6" name="Dreptunghi 5"/>
          <p:cNvSpPr/>
          <p:nvPr/>
        </p:nvSpPr>
        <p:spPr>
          <a:xfrm>
            <a:off x="8970519" y="1268816"/>
            <a:ext cx="2796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 smtClean="0"/>
              <a:t>1. Formulă de adresare </a:t>
            </a:r>
          </a:p>
          <a:p>
            <a:r>
              <a:rPr lang="ro-RO" sz="2400" dirty="0" smtClean="0"/>
              <a:t>potrivită destinatarului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3304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64498" y="524656"/>
            <a:ext cx="10589302" cy="5652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 smtClean="0"/>
              <a:t>2. Redactează corect  conținutul unui email,  astfel încât să poată fi parcurs fără dificultate. </a:t>
            </a:r>
          </a:p>
          <a:p>
            <a:pPr marL="0" indent="0" algn="just">
              <a:buNone/>
            </a:pPr>
            <a:r>
              <a:rPr lang="ro-RO" dirty="0" smtClean="0"/>
              <a:t>Dacă are mai mult text, adaugă paragrafe.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3. Nu folosi texte de culori multiple, care în combinație cu fundalul deranjează ochiul.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4. Evită să folosești cuvinte scrise în totalitate cu majuscule, deoarece oferă </a:t>
            </a:r>
            <a:r>
              <a:rPr lang="ro-RO" dirty="0" err="1" smtClean="0"/>
              <a:t>senzatia</a:t>
            </a:r>
            <a:r>
              <a:rPr lang="ro-RO" dirty="0" smtClean="0"/>
              <a:t> că strigi.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5. Verifică să nu ai </a:t>
            </a:r>
            <a:r>
              <a:rPr lang="ro-RO" dirty="0" err="1" smtClean="0"/>
              <a:t>greseli</a:t>
            </a:r>
            <a:r>
              <a:rPr lang="ro-RO" dirty="0" smtClean="0"/>
              <a:t> de ortografie.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6. Evită să folosești prescurtări, nu este profesional.</a:t>
            </a:r>
          </a:p>
        </p:txBody>
      </p:sp>
    </p:spTree>
    <p:extLst>
      <p:ext uri="{BB962C8B-B14F-4D97-AF65-F5344CB8AC3E}">
        <p14:creationId xmlns:p14="http://schemas.microsoft.com/office/powerpoint/2010/main" val="20058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842" y="1903751"/>
            <a:ext cx="7735712" cy="4351338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1163842" y="1235652"/>
            <a:ext cx="7546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2400" dirty="0" smtClean="0"/>
              <a:t>7. Folosește o formulă de încheiere conform destinatarului 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3977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21895" y="311619"/>
            <a:ext cx="10571945" cy="2178918"/>
          </a:xfrm>
        </p:spPr>
        <p:txBody>
          <a:bodyPr/>
          <a:lstStyle/>
          <a:p>
            <a:pPr algn="just"/>
            <a:r>
              <a:rPr lang="ro-RO" dirty="0" smtClean="0"/>
              <a:t>8. Nu uita de semnătură. Aceasta trebuie să conțină: numele și prenumele; dacă este cazul, numele companiei și funcția ocupată în cadrul acesteia; date de contact; </a:t>
            </a:r>
            <a:endParaRPr lang="ro-RO" dirty="0"/>
          </a:p>
        </p:txBody>
      </p:sp>
      <p:pic>
        <p:nvPicPr>
          <p:cNvPr id="1028" name="Picture 4" descr="https://jobs.diez.md/upload/source/thumbs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2" y="2815389"/>
            <a:ext cx="6986993" cy="3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83170" y="866255"/>
            <a:ext cx="10515600" cy="4351338"/>
          </a:xfrm>
        </p:spPr>
        <p:txBody>
          <a:bodyPr/>
          <a:lstStyle/>
          <a:p>
            <a:pPr algn="just"/>
            <a:r>
              <a:rPr lang="ro-RO" dirty="0"/>
              <a:t>9. Dacă vrei să transmiți un fișier, </a:t>
            </a:r>
            <a:r>
              <a:rPr lang="ro-RO" b="1" dirty="0"/>
              <a:t>denumește atașamentele </a:t>
            </a:r>
            <a:r>
              <a:rPr lang="ro-RO" dirty="0"/>
              <a:t>astfel încât destinatarul să știe ce conțin. Dacă expediezi un CV, niciodată nu-l trimite în format .doc, salvează-l mai întâi ca document .</a:t>
            </a:r>
            <a:r>
              <a:rPr lang="ro-RO" dirty="0" err="1"/>
              <a:t>pdf</a:t>
            </a:r>
            <a:r>
              <a:rPr lang="ro-RO" dirty="0" smtClean="0"/>
              <a:t>.</a:t>
            </a:r>
          </a:p>
          <a:p>
            <a:pPr marL="0" indent="0" algn="just">
              <a:buNone/>
            </a:pPr>
            <a:endParaRPr lang="ro-RO" dirty="0"/>
          </a:p>
          <a:p>
            <a:pPr algn="just"/>
            <a:r>
              <a:rPr lang="ro-RO" dirty="0"/>
              <a:t>10. Pe final, asigura-te că </a:t>
            </a:r>
            <a:r>
              <a:rPr lang="ro-RO" b="1" dirty="0"/>
              <a:t>adresele </a:t>
            </a:r>
            <a:r>
              <a:rPr lang="ro-RO" dirty="0"/>
              <a:t>destinatarilor sunt scrise corect și nu expedia nici un email fără să îl </a:t>
            </a:r>
            <a:r>
              <a:rPr lang="ro-RO" b="1" dirty="0"/>
              <a:t>verifici </a:t>
            </a:r>
            <a:r>
              <a:rPr lang="ro-RO" dirty="0"/>
              <a:t>încă o dată înainte de a apăsa butonul „Trimitere”.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99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94676" y="0"/>
            <a:ext cx="10082708" cy="1009338"/>
          </a:xfrm>
        </p:spPr>
        <p:txBody>
          <a:bodyPr/>
          <a:lstStyle/>
          <a:p>
            <a:r>
              <a:rPr lang="ro-RO" dirty="0" smtClean="0"/>
              <a:t>Corectați acest mail !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338" y="850294"/>
            <a:ext cx="5102796" cy="49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336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Wingdings 2</vt:lpstr>
      <vt:lpstr>HDOfficeLightV0</vt:lpstr>
      <vt:lpstr>Celest</vt:lpstr>
      <vt:lpstr>Administrarea corespondenței - Redactarea unui email</vt:lpstr>
      <vt:lpstr>Ce este un email ?</vt:lpstr>
      <vt:lpstr>PowerPoint Presentation</vt:lpstr>
      <vt:lpstr> Reguli de redactare a unui email</vt:lpstr>
      <vt:lpstr>PowerPoint Presentation</vt:lpstr>
      <vt:lpstr>PowerPoint Presentation</vt:lpstr>
      <vt:lpstr>PowerPoint Presentation</vt:lpstr>
      <vt:lpstr>PowerPoint Presentation</vt:lpstr>
      <vt:lpstr>Corectați acest mail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Administrarea corespondenței</dc:title>
  <dc:creator>Dana</dc:creator>
  <cp:lastModifiedBy>Elena Cerkez</cp:lastModifiedBy>
  <cp:revision>10</cp:revision>
  <dcterms:created xsi:type="dcterms:W3CDTF">2020-05-19T23:45:37Z</dcterms:created>
  <dcterms:modified xsi:type="dcterms:W3CDTF">2020-08-12T12:02:45Z</dcterms:modified>
</cp:coreProperties>
</file>